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73" r:id="rId6"/>
    <p:sldId id="283" r:id="rId7"/>
    <p:sldId id="276" r:id="rId8"/>
    <p:sldId id="293" r:id="rId9"/>
    <p:sldId id="294" r:id="rId10"/>
    <p:sldId id="295" r:id="rId11"/>
    <p:sldId id="297" r:id="rId12"/>
    <p:sldId id="278" r:id="rId13"/>
    <p:sldId id="298" r:id="rId14"/>
    <p:sldId id="300" r:id="rId15"/>
    <p:sldId id="299" r:id="rId16"/>
    <p:sldId id="292" r:id="rId17"/>
    <p:sldId id="286" r:id="rId1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7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04/10/2020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Board of Adjustment</a:t>
            </a:r>
          </a:p>
          <a:p>
            <a:pPr>
              <a:spcBef>
                <a:spcPts val="0"/>
              </a:spcBef>
            </a:pPr>
            <a:r>
              <a:rPr lang="en-US" sz="2800" b="1" dirty="0">
                <a:solidFill>
                  <a:schemeClr val="tx1"/>
                </a:solidFill>
              </a:rPr>
              <a:t>April 16, 2020</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WADMIN20-0001 </a:t>
            </a:r>
            <a:br>
              <a:rPr lang="en-US" sz="4000" dirty="0">
                <a:solidFill>
                  <a:schemeClr val="tx1"/>
                </a:solidFill>
              </a:rPr>
            </a:br>
            <a:r>
              <a:rPr lang="en-US" sz="4000" dirty="0">
                <a:solidFill>
                  <a:schemeClr val="tx1"/>
                </a:solidFill>
              </a:rPr>
              <a:t>(Mays Building Residential Conversion)</a:t>
            </a:r>
          </a:p>
        </p:txBody>
      </p:sp>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381000" y="1447800"/>
            <a:ext cx="8382000" cy="3970318"/>
          </a:xfrm>
          <a:prstGeom prst="rect">
            <a:avLst/>
          </a:prstGeom>
          <a:noFill/>
        </p:spPr>
        <p:txBody>
          <a:bodyPr wrap="square" rtlCol="0">
            <a:spAutoFit/>
          </a:bodyPr>
          <a:lstStyle/>
          <a:p>
            <a:pPr algn="just"/>
            <a:r>
              <a:rPr lang="en-US" sz="3600" dirty="0"/>
              <a:t>Conversion of the first floor of an existing commercial office building into two residential apartments. There are six existing residential apartments on the second and third floors of the building. The first floor of the building is 3662 square feet in size. </a:t>
            </a:r>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pPr algn="just"/>
            <a:r>
              <a:rPr lang="en-US" sz="3000" dirty="0"/>
              <a:t>Medium Density Urban (MDU) Regulatory Zone</a:t>
            </a:r>
          </a:p>
          <a:p>
            <a:pPr algn="just"/>
            <a:r>
              <a:rPr lang="en-US" sz="3000" dirty="0"/>
              <a:t>Multi-family dwellings are permissible in the MDU zone with approval of Administrative Permit </a:t>
            </a:r>
          </a:p>
          <a:p>
            <a:r>
              <a:rPr lang="en-US" sz="3000" dirty="0"/>
              <a:t>Two previous APs:</a:t>
            </a:r>
          </a:p>
          <a:p>
            <a:pPr lvl="1" algn="just"/>
            <a:r>
              <a:rPr lang="en-US" sz="3000" dirty="0"/>
              <a:t>Not acted upon in a timely manner</a:t>
            </a:r>
          </a:p>
          <a:p>
            <a:pPr lvl="1" algn="just"/>
            <a:r>
              <a:rPr lang="en-US" sz="3000" dirty="0"/>
              <a:t>Substantially different configuration and number of dwellings proposed</a:t>
            </a:r>
          </a:p>
        </p:txBody>
      </p:sp>
      <p:sp>
        <p:nvSpPr>
          <p:cNvPr id="3" name="Title 2"/>
          <p:cNvSpPr>
            <a:spLocks noGrp="1"/>
          </p:cNvSpPr>
          <p:nvPr>
            <p:ph type="title"/>
          </p:nvPr>
        </p:nvSpPr>
        <p:spPr>
          <a:xfrm>
            <a:off x="1219200" y="76200"/>
            <a:ext cx="7162800" cy="792162"/>
          </a:xfrm>
        </p:spPr>
        <p:txBody>
          <a:bodyPr/>
          <a:lstStyle/>
          <a:p>
            <a:r>
              <a:rPr lang="en-US" dirty="0"/>
              <a:t>Overview</a:t>
            </a:r>
          </a:p>
        </p:txBody>
      </p:sp>
    </p:spTree>
    <p:extLst>
      <p:ext uri="{BB962C8B-B14F-4D97-AF65-F5344CB8AC3E}">
        <p14:creationId xmlns:p14="http://schemas.microsoft.com/office/powerpoint/2010/main" val="1949697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r>
              <a:rPr lang="en-US" sz="3000" dirty="0"/>
              <a:t>Current request is for two apartments</a:t>
            </a:r>
          </a:p>
          <a:p>
            <a:pPr lvl="1"/>
            <a:r>
              <a:rPr lang="en-US" sz="3000" dirty="0"/>
              <a:t>3 bedroom, 2 bathroom</a:t>
            </a:r>
          </a:p>
          <a:p>
            <a:pPr lvl="1"/>
            <a:r>
              <a:rPr lang="en-US" sz="3000" dirty="0"/>
              <a:t>6 bedroom, 3 bathroom</a:t>
            </a:r>
          </a:p>
          <a:p>
            <a:pPr marL="341313" lvl="1" indent="-341313">
              <a:buFont typeface="Wingdings" panose="05000000000000000000" pitchFamily="2" charset="2"/>
              <a:buChar char="§"/>
            </a:pPr>
            <a:r>
              <a:rPr lang="en-US" sz="3000" b="1" dirty="0"/>
              <a:t>One covered parking space is required for each dwelling. One additional covered parking space is required to be constructed.</a:t>
            </a:r>
          </a:p>
        </p:txBody>
      </p:sp>
      <p:sp>
        <p:nvSpPr>
          <p:cNvPr id="3" name="Title 2"/>
          <p:cNvSpPr>
            <a:spLocks noGrp="1"/>
          </p:cNvSpPr>
          <p:nvPr>
            <p:ph type="title"/>
          </p:nvPr>
        </p:nvSpPr>
        <p:spPr>
          <a:xfrm>
            <a:off x="1219200" y="76200"/>
            <a:ext cx="7162800" cy="792162"/>
          </a:xfrm>
        </p:spPr>
        <p:txBody>
          <a:bodyPr/>
          <a:lstStyle/>
          <a:p>
            <a:r>
              <a:rPr lang="en-US" dirty="0"/>
              <a:t>Overview</a:t>
            </a:r>
          </a:p>
        </p:txBody>
      </p:sp>
    </p:spTree>
    <p:extLst>
      <p:ext uri="{BB962C8B-B14F-4D97-AF65-F5344CB8AC3E}">
        <p14:creationId xmlns:p14="http://schemas.microsoft.com/office/powerpoint/2010/main" val="2865238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1524000"/>
          </a:xfrm>
        </p:spPr>
        <p:txBody>
          <a:bodyPr>
            <a:normAutofit/>
          </a:bodyPr>
          <a:lstStyle/>
          <a:p>
            <a:r>
              <a:rPr lang="en-US" sz="3000" dirty="0"/>
              <a:t>Applicant seeks BOA approval of existing tandem parking to be determined to be compliant with Code.</a:t>
            </a:r>
            <a:endParaRPr lang="en-US" sz="3000" b="1" dirty="0"/>
          </a:p>
        </p:txBody>
      </p:sp>
      <p:sp>
        <p:nvSpPr>
          <p:cNvPr id="3" name="Title 2"/>
          <p:cNvSpPr>
            <a:spLocks noGrp="1"/>
          </p:cNvSpPr>
          <p:nvPr>
            <p:ph type="title"/>
          </p:nvPr>
        </p:nvSpPr>
        <p:spPr>
          <a:xfrm>
            <a:off x="1219200" y="76200"/>
            <a:ext cx="7162800" cy="792162"/>
          </a:xfrm>
        </p:spPr>
        <p:txBody>
          <a:bodyPr/>
          <a:lstStyle/>
          <a:p>
            <a:r>
              <a:rPr lang="en-US" dirty="0"/>
              <a:t>Overview</a:t>
            </a: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b="22012"/>
          <a:stretch/>
        </p:blipFill>
        <p:spPr bwMode="auto">
          <a:xfrm>
            <a:off x="1143000" y="2506640"/>
            <a:ext cx="6858000" cy="4259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Arrow Connector 4"/>
          <p:cNvCxnSpPr/>
          <p:nvPr/>
        </p:nvCxnSpPr>
        <p:spPr>
          <a:xfrm>
            <a:off x="5818495" y="2085834"/>
            <a:ext cx="0" cy="106680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6477000" y="2085834"/>
            <a:ext cx="0" cy="106680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5025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3581400"/>
          </a:xfrm>
        </p:spPr>
        <p:txBody>
          <a:bodyPr>
            <a:normAutofit/>
          </a:bodyPr>
          <a:lstStyle/>
          <a:p>
            <a:pPr algn="just"/>
            <a:r>
              <a:rPr lang="en-US" sz="3600" dirty="0"/>
              <a:t>This configuration inhibits access to two garages</a:t>
            </a:r>
          </a:p>
          <a:p>
            <a:pPr algn="just"/>
            <a:r>
              <a:rPr lang="en-US" sz="3600" b="1" dirty="0"/>
              <a:t>Tandem garages are too narrow to be considered a driveway</a:t>
            </a:r>
          </a:p>
        </p:txBody>
      </p:sp>
      <p:sp>
        <p:nvSpPr>
          <p:cNvPr id="3" name="Title 2"/>
          <p:cNvSpPr>
            <a:spLocks noGrp="1"/>
          </p:cNvSpPr>
          <p:nvPr>
            <p:ph type="title"/>
          </p:nvPr>
        </p:nvSpPr>
        <p:spPr>
          <a:xfrm>
            <a:off x="1219200" y="76200"/>
            <a:ext cx="7162800" cy="792162"/>
          </a:xfrm>
        </p:spPr>
        <p:txBody>
          <a:bodyPr/>
          <a:lstStyle/>
          <a:p>
            <a:r>
              <a:rPr lang="en-US" dirty="0"/>
              <a:t>Overview</a:t>
            </a:r>
          </a:p>
        </p:txBody>
      </p:sp>
    </p:spTree>
    <p:extLst>
      <p:ext uri="{BB962C8B-B14F-4D97-AF65-F5344CB8AC3E}">
        <p14:creationId xmlns:p14="http://schemas.microsoft.com/office/powerpoint/2010/main" val="3754414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3581400"/>
          </a:xfrm>
        </p:spPr>
        <p:txBody>
          <a:bodyPr>
            <a:noAutofit/>
          </a:bodyPr>
          <a:lstStyle/>
          <a:p>
            <a:pPr algn="just"/>
            <a:r>
              <a:rPr lang="en-US" sz="3600" dirty="0"/>
              <a:t>Commercial signage must be removed</a:t>
            </a:r>
          </a:p>
          <a:p>
            <a:pPr algn="just"/>
            <a:r>
              <a:rPr lang="en-US" sz="3600" dirty="0"/>
              <a:t>Exterior light fixtures must be down-shielded</a:t>
            </a:r>
          </a:p>
          <a:p>
            <a:pPr algn="just"/>
            <a:r>
              <a:rPr lang="en-US" sz="3600" dirty="0"/>
              <a:t>Landscaping and screening will be enhanced to generally comply with Code</a:t>
            </a:r>
          </a:p>
        </p:txBody>
      </p:sp>
      <p:sp>
        <p:nvSpPr>
          <p:cNvPr id="3" name="Title 2"/>
          <p:cNvSpPr>
            <a:spLocks noGrp="1"/>
          </p:cNvSpPr>
          <p:nvPr>
            <p:ph type="title"/>
          </p:nvPr>
        </p:nvSpPr>
        <p:spPr>
          <a:xfrm>
            <a:off x="1219200" y="76200"/>
            <a:ext cx="7162800" cy="792162"/>
          </a:xfrm>
        </p:spPr>
        <p:txBody>
          <a:bodyPr/>
          <a:lstStyle/>
          <a:p>
            <a:r>
              <a:rPr lang="en-US" dirty="0"/>
              <a:t>Overview</a:t>
            </a:r>
          </a:p>
        </p:txBody>
      </p:sp>
    </p:spTree>
    <p:extLst>
      <p:ext uri="{BB962C8B-B14F-4D97-AF65-F5344CB8AC3E}">
        <p14:creationId xmlns:p14="http://schemas.microsoft.com/office/powerpoint/2010/main" val="449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1066800"/>
            <a:ext cx="7239000" cy="838200"/>
          </a:xfrm>
        </p:spPr>
        <p:txBody>
          <a:bodyPr/>
          <a:lstStyle/>
          <a:p>
            <a:pPr algn="l"/>
            <a:r>
              <a:rPr lang="en-US" dirty="0">
                <a:solidFill>
                  <a:schemeClr val="tx1"/>
                </a:solidFill>
              </a:rPr>
              <a:t>Reviewing </a:t>
            </a:r>
            <a:br>
              <a:rPr lang="en-US" dirty="0">
                <a:solidFill>
                  <a:schemeClr val="tx1"/>
                </a:solidFill>
              </a:rPr>
            </a:br>
            <a:r>
              <a:rPr lang="en-US" dirty="0">
                <a:solidFill>
                  <a:schemeClr val="tx1"/>
                </a:solidFill>
              </a:rPr>
              <a:t>Agencies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5810" y="29570"/>
            <a:ext cx="5195790" cy="6752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6720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1066800"/>
            <a:ext cx="4953000" cy="5410200"/>
          </a:xfrm>
        </p:spPr>
        <p:txBody>
          <a:bodyPr>
            <a:normAutofit/>
          </a:bodyPr>
          <a:lstStyle/>
          <a:p>
            <a:r>
              <a:rPr lang="en-US" dirty="0"/>
              <a:t>Notice sent to 108 affected property owners</a:t>
            </a:r>
          </a:p>
          <a:p>
            <a:r>
              <a:rPr lang="en-US" dirty="0"/>
              <a:t>Incline Village / Crystal Bay CAB met on 2/3/2020. </a:t>
            </a:r>
          </a:p>
          <a:p>
            <a:pPr lvl="1"/>
            <a:r>
              <a:rPr lang="en-US" dirty="0"/>
              <a:t>Expressed concerns on tandem parking. </a:t>
            </a:r>
          </a:p>
        </p:txBody>
      </p:sp>
      <p:pic>
        <p:nvPicPr>
          <p:cNvPr id="3074" name="Picture 2" descr="C:\Users\rpelham\OneDrive - Washoe County\My Documents\2020 Cases\WADMIN20-0001_Mays_Building\Notice\WADMIN20-0001_Mail_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4391" y="1066800"/>
            <a:ext cx="3650672"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471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Required  Findings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066800"/>
            <a:ext cx="8839200" cy="4685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462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772400" cy="792162"/>
          </a:xfrm>
        </p:spPr>
        <p:txBody>
          <a:bodyPr/>
          <a:lstStyle/>
          <a:p>
            <a:r>
              <a:rPr lang="en-US" dirty="0"/>
              <a:t>Required  Findings</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597" y="1371600"/>
            <a:ext cx="8816774"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8367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Recommendation</a:t>
            </a:r>
          </a:p>
        </p:txBody>
      </p:sp>
      <p:sp>
        <p:nvSpPr>
          <p:cNvPr id="5" name="TextBox 4"/>
          <p:cNvSpPr txBox="1"/>
          <p:nvPr/>
        </p:nvSpPr>
        <p:spPr>
          <a:xfrm>
            <a:off x="152400" y="1143000"/>
            <a:ext cx="8686800" cy="4401205"/>
          </a:xfrm>
          <a:prstGeom prst="rect">
            <a:avLst/>
          </a:prstGeom>
          <a:noFill/>
        </p:spPr>
        <p:txBody>
          <a:bodyPr wrap="square" rtlCol="0">
            <a:spAutoFit/>
          </a:bodyPr>
          <a:lstStyle/>
          <a:p>
            <a:pPr algn="just"/>
            <a:r>
              <a:rPr lang="en-US" sz="4000" dirty="0"/>
              <a:t>Administrative Permit Case Number WADMIN20-0001 is being recommended for approval with conditions, subject to compliance with generally-applicable Code requirements. Staff offers the following motion for the Board’s consideration.</a:t>
            </a:r>
          </a:p>
        </p:txBody>
      </p:sp>
    </p:spTree>
    <p:extLst>
      <p:ext uri="{BB962C8B-B14F-4D97-AF65-F5344CB8AC3E}">
        <p14:creationId xmlns:p14="http://schemas.microsoft.com/office/powerpoint/2010/main" val="2156156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a:t>Possible Motion</a:t>
            </a:r>
            <a:endParaRPr lang="en-US" dirty="0"/>
          </a:p>
        </p:txBody>
      </p:sp>
      <p:sp>
        <p:nvSpPr>
          <p:cNvPr id="4" name="Content Placeholder 3"/>
          <p:cNvSpPr>
            <a:spLocks noGrp="1"/>
          </p:cNvSpPr>
          <p:nvPr>
            <p:ph idx="1"/>
          </p:nvPr>
        </p:nvSpPr>
        <p:spPr>
          <a:xfrm>
            <a:off x="228600" y="990600"/>
            <a:ext cx="8763000" cy="4724400"/>
          </a:xfrm>
        </p:spPr>
        <p:txBody>
          <a:bodyPr>
            <a:noAutofit/>
          </a:bodyPr>
          <a:lstStyle/>
          <a:p>
            <a:pPr marL="0" indent="0" algn="just">
              <a:lnSpc>
                <a:spcPct val="120000"/>
              </a:lnSpc>
              <a:buNone/>
            </a:pPr>
            <a:r>
              <a:rPr lang="en-US" sz="2800" b="0" dirty="0"/>
              <a:t>I move that, after giving reasoned consideration to the information contained in the staff report and information received during the public hearing, the Board of Adjustment approve Administrative Permit Case Number WADMIN20-0001 for Tim Carlson, </a:t>
            </a:r>
            <a:r>
              <a:rPr lang="en-US" sz="2800" b="0" dirty="0">
                <a:effectLst>
                  <a:glow rad="177800">
                    <a:srgbClr val="FFFF00"/>
                  </a:glow>
                </a:effectLst>
              </a:rPr>
              <a:t>SUBJECT TO THE CONDITIONS OF APPROVAL INCLUDED AT ATTACHMENT “A” TO THE STAFF REPROT,</a:t>
            </a:r>
            <a:r>
              <a:rPr lang="en-US" sz="2800" b="0" dirty="0"/>
              <a:t> having made all required findings in accordance with Washoe County Development Code Section 110.808.25</a:t>
            </a:r>
            <a:endParaRPr lang="en-US" sz="2400" b="0" dirty="0"/>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purl.org/dc/dcmitype/"/>
    <ds:schemaRef ds:uri="a94d8b85-37e1-4d17-8d55-8b7d207932bb"/>
    <ds:schemaRef ds:uri="http://purl.org/dc/elements/1.1/"/>
    <ds:schemaRef ds:uri="http://schemas.microsoft.com/office/2006/metadata/properties"/>
    <ds:schemaRef ds:uri="http://schemas.microsoft.com/sharepoint/v3"/>
    <ds:schemaRef ds:uri="http://schemas.microsoft.com/office/infopath/2007/PartnerControls"/>
    <ds:schemaRef ds:uri="http://schemas.microsoft.com/office/2006/documentManagement/types"/>
    <ds:schemaRef ds:uri="CEA9126C-A9B1-4F4A-855C-DD0F845697D2"/>
    <ds:schemaRef ds:uri="http://schemas.openxmlformats.org/package/2006/metadata/core-properties"/>
    <ds:schemaRef ds:uri="http://schemas.microsoft.com/sharepoint/v3/field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2136</TotalTime>
  <Words>329</Words>
  <Application>Microsoft Office PowerPoint</Application>
  <PresentationFormat>On-screen Show (4:3)</PresentationFormat>
  <Paragraphs>36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PowerPoint_Template_2015</vt:lpstr>
      <vt:lpstr>WADMIN20-0001  (Mays Building Residential Conversion)</vt:lpstr>
      <vt:lpstr>Request</vt:lpstr>
      <vt:lpstr>Overview</vt:lpstr>
      <vt:lpstr>Overview</vt:lpstr>
      <vt:lpstr>Overview</vt:lpstr>
      <vt:lpstr>Overview</vt:lpstr>
      <vt:lpstr>Overview</vt:lpstr>
      <vt:lpstr>Reviewing  Agencies</vt:lpstr>
      <vt:lpstr>Public Notice &amp; CAB</vt:lpstr>
      <vt:lpstr>Required  Findings</vt:lpstr>
      <vt:lpstr>Required  Findings</vt:lpstr>
      <vt:lpstr>Recommendation</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90</cp:revision>
  <cp:lastPrinted>2014-10-07T22:54:33Z</cp:lastPrinted>
  <dcterms:created xsi:type="dcterms:W3CDTF">2015-09-25T21:46:02Z</dcterms:created>
  <dcterms:modified xsi:type="dcterms:W3CDTF">2020-04-10T22:36:53Z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